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9" autoAdjust="0"/>
  </p:normalViewPr>
  <p:slideViewPr>
    <p:cSldViewPr snapToGrid="0" snapToObjects="1">
      <p:cViewPr varScale="1">
        <p:scale>
          <a:sx n="90" d="100"/>
          <a:sy n="90" d="100"/>
        </p:scale>
        <p:origin x="-16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umblr_mnvz9yDlor1qd9dz2o1_1280.jpg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63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98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umblr_msucp7YvpD1ry1zh5o1_1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2" y="0"/>
            <a:ext cx="6823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7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mblr_ncmh1uDpZ61t382eqo1_50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" b="679"/>
          <a:stretch>
            <a:fillRect/>
          </a:stretch>
        </p:blipFill>
        <p:spPr>
          <a:xfrm>
            <a:off x="0" y="0"/>
            <a:ext cx="9159875" cy="5080000"/>
          </a:xfrm>
        </p:spPr>
      </p:pic>
    </p:spTree>
    <p:extLst>
      <p:ext uri="{BB962C8B-B14F-4D97-AF65-F5344CB8AC3E}">
        <p14:creationId xmlns:p14="http://schemas.microsoft.com/office/powerpoint/2010/main" val="377404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mblr_mxso96Vz6B1t00i01o2_12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" b="709"/>
          <a:stretch>
            <a:fillRect/>
          </a:stretch>
        </p:blipFill>
        <p:spPr>
          <a:xfrm>
            <a:off x="0" y="622767"/>
            <a:ext cx="9186863" cy="5094288"/>
          </a:xfrm>
        </p:spPr>
      </p:pic>
    </p:spTree>
    <p:extLst>
      <p:ext uri="{BB962C8B-B14F-4D97-AF65-F5344CB8AC3E}">
        <p14:creationId xmlns:p14="http://schemas.microsoft.com/office/powerpoint/2010/main" val="398301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mblr_ncs89x2EyO1s5jtaso1_12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0" b="22270"/>
          <a:stretch>
            <a:fillRect/>
          </a:stretch>
        </p:blipFill>
        <p:spPr>
          <a:xfrm>
            <a:off x="0" y="802062"/>
            <a:ext cx="9159908" cy="5080000"/>
          </a:xfrm>
        </p:spPr>
      </p:pic>
    </p:spTree>
    <p:extLst>
      <p:ext uri="{BB962C8B-B14F-4D97-AF65-F5344CB8AC3E}">
        <p14:creationId xmlns:p14="http://schemas.microsoft.com/office/powerpoint/2010/main" val="400699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mblr_nck8f4eZhY1tm18xqo1_12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7" b="13037"/>
          <a:stretch>
            <a:fillRect/>
          </a:stretch>
        </p:blipFill>
        <p:spPr>
          <a:xfrm>
            <a:off x="0" y="673100"/>
            <a:ext cx="9213850" cy="5108575"/>
          </a:xfrm>
        </p:spPr>
      </p:pic>
    </p:spTree>
    <p:extLst>
      <p:ext uri="{BB962C8B-B14F-4D97-AF65-F5344CB8AC3E}">
        <p14:creationId xmlns:p14="http://schemas.microsoft.com/office/powerpoint/2010/main" val="378048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mblr_nco3zowXTF1tm18xqo3_12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3027"/>
          <a:stretch>
            <a:fillRect/>
          </a:stretch>
        </p:blipFill>
        <p:spPr>
          <a:xfrm>
            <a:off x="-15908" y="747059"/>
            <a:ext cx="9159908" cy="5080000"/>
          </a:xfrm>
        </p:spPr>
      </p:pic>
    </p:spTree>
    <p:extLst>
      <p:ext uri="{BB962C8B-B14F-4D97-AF65-F5344CB8AC3E}">
        <p14:creationId xmlns:p14="http://schemas.microsoft.com/office/powerpoint/2010/main" val="21724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umblr_nco3zowXTF1tm18xqo4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" y="0"/>
            <a:ext cx="8769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5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mblr_inline_ncp94nER311sj2fj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" b="659"/>
          <a:stretch>
            <a:fillRect/>
          </a:stretch>
        </p:blipFill>
        <p:spPr>
          <a:xfrm>
            <a:off x="-15908" y="791882"/>
            <a:ext cx="9159908" cy="5080000"/>
          </a:xfrm>
        </p:spPr>
      </p:pic>
    </p:spTree>
    <p:extLst>
      <p:ext uri="{BB962C8B-B14F-4D97-AF65-F5344CB8AC3E}">
        <p14:creationId xmlns:p14="http://schemas.microsoft.com/office/powerpoint/2010/main" val="61855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mblr_ncijl1SB2r1qdltkno1_12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3" b="7803"/>
          <a:stretch>
            <a:fillRect/>
          </a:stretch>
        </p:blipFill>
        <p:spPr>
          <a:xfrm>
            <a:off x="0" y="732118"/>
            <a:ext cx="9159908" cy="5080000"/>
          </a:xfrm>
        </p:spPr>
      </p:pic>
    </p:spTree>
    <p:extLst>
      <p:ext uri="{BB962C8B-B14F-4D97-AF65-F5344CB8AC3E}">
        <p14:creationId xmlns:p14="http://schemas.microsoft.com/office/powerpoint/2010/main" val="374951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umblr_ncmhdi9Ewy1s5kgq3o1_12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3" b="34703"/>
          <a:stretch>
            <a:fillRect/>
          </a:stretch>
        </p:blipFill>
        <p:spPr>
          <a:xfrm>
            <a:off x="0" y="727356"/>
            <a:ext cx="9144000" cy="5071177"/>
          </a:xfrm>
        </p:spPr>
      </p:pic>
    </p:spTree>
    <p:extLst>
      <p:ext uri="{BB962C8B-B14F-4D97-AF65-F5344CB8AC3E}">
        <p14:creationId xmlns:p14="http://schemas.microsoft.com/office/powerpoint/2010/main" val="417915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yria-lrg-1v-m4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06" b="8406"/>
          <a:stretch>
            <a:fillRect/>
          </a:stretch>
        </p:blipFill>
        <p:spPr>
          <a:xfrm>
            <a:off x="-13762" y="691397"/>
            <a:ext cx="9157762" cy="5078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796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40x392_54024_22368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 b="4727"/>
          <a:stretch>
            <a:fillRect/>
          </a:stretch>
        </p:blipFill>
        <p:spPr>
          <a:xfrm>
            <a:off x="0" y="732118"/>
            <a:ext cx="9159908" cy="5080000"/>
          </a:xfrm>
        </p:spPr>
      </p:pic>
    </p:spTree>
    <p:extLst>
      <p:ext uri="{BB962C8B-B14F-4D97-AF65-F5344CB8AC3E}">
        <p14:creationId xmlns:p14="http://schemas.microsoft.com/office/powerpoint/2010/main" val="123509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mblr_ncs99gp1wR1s8gi7ro1_12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06" b="8406"/>
          <a:stretch>
            <a:fillRect/>
          </a:stretch>
        </p:blipFill>
        <p:spPr>
          <a:xfrm>
            <a:off x="-16431" y="785476"/>
            <a:ext cx="9160431" cy="5080290"/>
          </a:xfrm>
        </p:spPr>
      </p:pic>
    </p:spTree>
    <p:extLst>
      <p:ext uri="{BB962C8B-B14F-4D97-AF65-F5344CB8AC3E}">
        <p14:creationId xmlns:p14="http://schemas.microsoft.com/office/powerpoint/2010/main" val="7830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yria-civil-wa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" b="6646"/>
          <a:stretch>
            <a:fillRect/>
          </a:stretch>
        </p:blipFill>
        <p:spPr>
          <a:xfrm>
            <a:off x="-16431" y="674236"/>
            <a:ext cx="9160431" cy="5080290"/>
          </a:xfrm>
        </p:spPr>
      </p:pic>
    </p:spTree>
    <p:extLst>
      <p:ext uri="{BB962C8B-B14F-4D97-AF65-F5344CB8AC3E}">
        <p14:creationId xmlns:p14="http://schemas.microsoft.com/office/powerpoint/2010/main" val="273829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431" y="0"/>
            <a:ext cx="7313613" cy="868362"/>
          </a:xfrm>
        </p:spPr>
        <p:txBody>
          <a:bodyPr/>
          <a:lstStyle/>
          <a:p>
            <a:r>
              <a:rPr lang="en-US" dirty="0" smtClean="0"/>
              <a:t>Food Line</a:t>
            </a:r>
            <a:endParaRPr lang="en-US" dirty="0"/>
          </a:p>
        </p:txBody>
      </p:sp>
      <p:pic>
        <p:nvPicPr>
          <p:cNvPr id="4" name="Content Placeholder 3" descr="tumblr_n9d7gfRJVk1r6i9dso1_12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0" b="22270"/>
          <a:stretch>
            <a:fillRect/>
          </a:stretch>
        </p:blipFill>
        <p:spPr>
          <a:xfrm>
            <a:off x="-16431" y="799675"/>
            <a:ext cx="9160431" cy="5080290"/>
          </a:xfrm>
        </p:spPr>
      </p:pic>
    </p:spTree>
    <p:extLst>
      <p:ext uri="{BB962C8B-B14F-4D97-AF65-F5344CB8AC3E}">
        <p14:creationId xmlns:p14="http://schemas.microsoft.com/office/powerpoint/2010/main" val="182758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mblr_ncqcdpzAHP1r1fzuio1_12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6" b="8406"/>
          <a:stretch>
            <a:fillRect/>
          </a:stretch>
        </p:blipFill>
        <p:spPr>
          <a:xfrm>
            <a:off x="0" y="738436"/>
            <a:ext cx="9160431" cy="5080290"/>
          </a:xfrm>
        </p:spPr>
      </p:pic>
    </p:spTree>
    <p:extLst>
      <p:ext uri="{BB962C8B-B14F-4D97-AF65-F5344CB8AC3E}">
        <p14:creationId xmlns:p14="http://schemas.microsoft.com/office/powerpoint/2010/main" val="119152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mblr_msdliblJKR1rujg44o1_12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6" b="8406"/>
          <a:stretch>
            <a:fillRect/>
          </a:stretch>
        </p:blipFill>
        <p:spPr>
          <a:xfrm>
            <a:off x="-16431" y="831035"/>
            <a:ext cx="9160431" cy="5080290"/>
          </a:xfrm>
        </p:spPr>
      </p:pic>
    </p:spTree>
    <p:extLst>
      <p:ext uri="{BB962C8B-B14F-4D97-AF65-F5344CB8AC3E}">
        <p14:creationId xmlns:p14="http://schemas.microsoft.com/office/powerpoint/2010/main" val="237214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_67027590_6702758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" b="703"/>
          <a:stretch>
            <a:fillRect/>
          </a:stretch>
        </p:blipFill>
        <p:spPr>
          <a:xfrm>
            <a:off x="0" y="799676"/>
            <a:ext cx="9160431" cy="5080290"/>
          </a:xfrm>
        </p:spPr>
      </p:pic>
    </p:spTree>
    <p:extLst>
      <p:ext uri="{BB962C8B-B14F-4D97-AF65-F5344CB8AC3E}">
        <p14:creationId xmlns:p14="http://schemas.microsoft.com/office/powerpoint/2010/main" val="25011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mblr_mjm3mmuXRb1qbnugoo1_12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6" b="8406"/>
          <a:stretch>
            <a:fillRect/>
          </a:stretch>
        </p:blipFill>
        <p:spPr>
          <a:xfrm>
            <a:off x="0" y="612997"/>
            <a:ext cx="9160431" cy="5080290"/>
          </a:xfrm>
        </p:spPr>
      </p:pic>
    </p:spTree>
    <p:extLst>
      <p:ext uri="{BB962C8B-B14F-4D97-AF65-F5344CB8AC3E}">
        <p14:creationId xmlns:p14="http://schemas.microsoft.com/office/powerpoint/2010/main" val="326327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27</TotalTime>
  <Words>2</Words>
  <Application>Microsoft Macintosh PowerPoint</Application>
  <PresentationFormat>On-screen Show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Inkwell</vt:lpstr>
      <vt:lpstr>PowerPoint Presentation</vt:lpstr>
      <vt:lpstr>PowerPoint Presentation</vt:lpstr>
      <vt:lpstr>PowerPoint Presentation</vt:lpstr>
      <vt:lpstr>PowerPoint Presentation</vt:lpstr>
      <vt:lpstr>Food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2014-10-02T17:00:18Z</dcterms:created>
  <dcterms:modified xsi:type="dcterms:W3CDTF">2014-10-02T17:27:28Z</dcterms:modified>
</cp:coreProperties>
</file>